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704" y="-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0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5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0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0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8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2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9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52B77-AFB9-6E48-98C6-1BBA0168C16B}" type="datetimeFigureOut">
              <a:rPr lang="en-US" smtClean="0"/>
              <a:t>18-04-22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706B6-50B7-5343-98DD-74178C5B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0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7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Laval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Pouliot</dc:creator>
  <cp:lastModifiedBy>Marc Pouliot</cp:lastModifiedBy>
  <cp:revision>1</cp:revision>
  <dcterms:created xsi:type="dcterms:W3CDTF">2018-04-22T15:04:36Z</dcterms:created>
  <dcterms:modified xsi:type="dcterms:W3CDTF">2018-04-22T15:07:09Z</dcterms:modified>
</cp:coreProperties>
</file>